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86" r:id="rId6"/>
    <p:sldId id="280" r:id="rId7"/>
    <p:sldId id="269" r:id="rId8"/>
    <p:sldId id="266" r:id="rId9"/>
    <p:sldId id="267" r:id="rId10"/>
    <p:sldId id="270" r:id="rId11"/>
    <p:sldId id="271" r:id="rId12"/>
    <p:sldId id="277" r:id="rId13"/>
    <p:sldId id="278" r:id="rId14"/>
    <p:sldId id="279" r:id="rId15"/>
    <p:sldId id="268" r:id="rId16"/>
    <p:sldId id="262" r:id="rId17"/>
    <p:sldId id="272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isk.yandex.ru/d/GoV5QpRNVQSfpg)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/>
              <a:t>Проект в старшей группе </a:t>
            </a:r>
            <a:br>
              <a:rPr lang="ru-RU" sz="4800" dirty="0" smtClean="0"/>
            </a:br>
            <a:r>
              <a:rPr lang="ru-RU" sz="4800" dirty="0" smtClean="0"/>
              <a:t>«Все профессии нужны, все профессии важны!»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Разработал воспитатель старшей группы №6 </a:t>
            </a:r>
            <a:br>
              <a:rPr lang="ru-RU" sz="2000" dirty="0" smtClean="0"/>
            </a:br>
            <a:r>
              <a:rPr lang="ru-RU" sz="2000" dirty="0" smtClean="0"/>
              <a:t>Белашова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Настольные, дидактические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Сюжетно-ролевые </a:t>
            </a:r>
            <a:endParaRPr lang="ru-RU" dirty="0"/>
          </a:p>
        </p:txBody>
      </p:sp>
      <p:pic>
        <p:nvPicPr>
          <p:cNvPr id="7170" name="Picture 2" descr="C:\Users\Ирина\Pictures\РАЗОБРАТЬ работа и фоточки\IMG_20221229_16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060848"/>
            <a:ext cx="16201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Ирина\Pictures\РАЗОБРАТЬ работа и фоточки\IMG_20221229_16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162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Ирина\Pictures\РАЗОБРАТЬ работа и фоточки\IMG_20221229_160212.jpg"/>
          <p:cNvPicPr>
            <a:picLocks noChangeAspect="1" noChangeArrowheads="1"/>
          </p:cNvPicPr>
          <p:nvPr/>
        </p:nvPicPr>
        <p:blipFill>
          <a:blip r:embed="rId4" cstate="print"/>
          <a:srcRect t="32004"/>
          <a:stretch>
            <a:fillRect/>
          </a:stretch>
        </p:blipFill>
        <p:spPr bwMode="auto">
          <a:xfrm>
            <a:off x="5868144" y="4337356"/>
            <a:ext cx="2016224" cy="182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Ирина\Pictures\РАЗОБРАТЬ работа и фоточки\IMG_20221229_161338.jpg"/>
          <p:cNvPicPr>
            <a:picLocks noChangeAspect="1" noChangeArrowheads="1"/>
          </p:cNvPicPr>
          <p:nvPr/>
        </p:nvPicPr>
        <p:blipFill>
          <a:blip r:embed="rId5" cstate="print"/>
          <a:srcRect t="-4044" b="29081"/>
          <a:stretch>
            <a:fillRect/>
          </a:stretch>
        </p:blipFill>
        <p:spPr bwMode="auto">
          <a:xfrm>
            <a:off x="1259632" y="1916832"/>
            <a:ext cx="187311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Ирина\Pictures\РАЗОБРАТЬ работа и фоточки\IMG_20221229_161742.jpg"/>
          <p:cNvPicPr>
            <a:picLocks noChangeAspect="1" noChangeArrowheads="1"/>
          </p:cNvPicPr>
          <p:nvPr/>
        </p:nvPicPr>
        <p:blipFill>
          <a:blip r:embed="rId6" cstate="print"/>
          <a:srcRect r="24022" b="10639"/>
          <a:stretch>
            <a:fillRect/>
          </a:stretch>
        </p:blipFill>
        <p:spPr bwMode="auto">
          <a:xfrm>
            <a:off x="251520" y="3861048"/>
            <a:ext cx="2088232" cy="241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Ирина\Pictures\РАЗОБРАТЬ работа и фоточки\IMG_20221229_162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933056"/>
            <a:ext cx="1800200" cy="230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 сами! </a:t>
            </a:r>
            <a:endParaRPr lang="ru-RU" dirty="0"/>
          </a:p>
        </p:txBody>
      </p:sp>
      <p:pic>
        <p:nvPicPr>
          <p:cNvPr id="1026" name="Picture 2" descr="C:\Users\Ирина\Desktop\проект\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575000" cy="1800000"/>
          </a:xfrm>
          <a:prstGeom prst="rect">
            <a:avLst/>
          </a:prstGeom>
          <a:noFill/>
        </p:spPr>
      </p:pic>
      <p:pic>
        <p:nvPicPr>
          <p:cNvPr id="1027" name="Picture 3" descr="C:\Users\Ирина\Desktop\проект\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1350000" cy="1800000"/>
          </a:xfrm>
          <a:prstGeom prst="rect">
            <a:avLst/>
          </a:prstGeom>
          <a:noFill/>
        </p:spPr>
      </p:pic>
      <p:pic>
        <p:nvPicPr>
          <p:cNvPr id="1028" name="Picture 4" descr="C:\Users\Ирина\Desktop\проект\ша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1350000" cy="1800000"/>
          </a:xfrm>
          <a:prstGeom prst="rect">
            <a:avLst/>
          </a:prstGeom>
          <a:noFill/>
        </p:spPr>
      </p:pic>
      <p:pic>
        <p:nvPicPr>
          <p:cNvPr id="1029" name="Picture 5" descr="C:\Users\Ирина\Desktop\проект\шам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96752"/>
            <a:ext cx="1350000" cy="1800000"/>
          </a:xfrm>
          <a:prstGeom prst="rect">
            <a:avLst/>
          </a:prstGeom>
          <a:noFill/>
        </p:spPr>
      </p:pic>
      <p:pic>
        <p:nvPicPr>
          <p:cNvPr id="1030" name="Picture 6" descr="C:\Users\Ирина\Desktop\проект\шамра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196752"/>
            <a:ext cx="1350000" cy="1800000"/>
          </a:xfrm>
          <a:prstGeom prst="rect">
            <a:avLst/>
          </a:prstGeom>
          <a:noFill/>
        </p:spPr>
      </p:pic>
      <p:pic>
        <p:nvPicPr>
          <p:cNvPr id="1031" name="Picture 7" descr="C:\Users\Ирина\Desktop\проект\козл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84984"/>
            <a:ext cx="2520280" cy="336037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284984"/>
            <a:ext cx="244040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284984"/>
            <a:ext cx="2499654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 сами!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86892"/>
            <a:ext cx="4464496" cy="539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764" y="1085800"/>
            <a:ext cx="3268692" cy="536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 сами!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860032" cy="46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3123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 сами!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3154757" cy="406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2267744" cy="295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68760"/>
            <a:ext cx="3240360" cy="437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Фотовыставка «Кем я хочу быть»</a:t>
            </a:r>
            <a:endParaRPr lang="ru-RU" dirty="0"/>
          </a:p>
        </p:txBody>
      </p:sp>
      <p:pic>
        <p:nvPicPr>
          <p:cNvPr id="5122" name="Picture 2" descr="C:\Users\Ирина\Pictures\РАЗОБРАТЬ работа и фоточки\IMG_20221228_154609.jpg"/>
          <p:cNvPicPr>
            <a:picLocks noChangeAspect="1" noChangeArrowheads="1"/>
          </p:cNvPicPr>
          <p:nvPr/>
        </p:nvPicPr>
        <p:blipFill>
          <a:blip r:embed="rId2" cstate="print"/>
          <a:srcRect l="27092" t="4064" b="12628"/>
          <a:stretch>
            <a:fillRect/>
          </a:stretch>
        </p:blipFill>
        <p:spPr bwMode="auto">
          <a:xfrm>
            <a:off x="1547663" y="1196752"/>
            <a:ext cx="189035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Ирина\Pictures\РАЗОБРАТЬ работа и фоточки\IMG_20221228_154631.jpg"/>
          <p:cNvPicPr>
            <a:picLocks noChangeAspect="1" noChangeArrowheads="1"/>
          </p:cNvPicPr>
          <p:nvPr/>
        </p:nvPicPr>
        <p:blipFill>
          <a:blip r:embed="rId3" cstate="print"/>
          <a:srcRect l="14706" t="6618"/>
          <a:stretch>
            <a:fillRect/>
          </a:stretch>
        </p:blipFill>
        <p:spPr bwMode="auto">
          <a:xfrm>
            <a:off x="3635896" y="1196752"/>
            <a:ext cx="1972913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Ирина\Pictures\РАЗОБРАТЬ работа и фоточки\IMG_20221228_154651.jpg"/>
          <p:cNvPicPr>
            <a:picLocks noChangeAspect="1" noChangeArrowheads="1"/>
          </p:cNvPicPr>
          <p:nvPr/>
        </p:nvPicPr>
        <p:blipFill>
          <a:blip r:embed="rId4" cstate="print"/>
          <a:srcRect l="10668" t="12001" r="11990"/>
          <a:stretch>
            <a:fillRect/>
          </a:stretch>
        </p:blipFill>
        <p:spPr bwMode="auto">
          <a:xfrm>
            <a:off x="5796135" y="1196752"/>
            <a:ext cx="189842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C:\Users\Ирина\Pictures\РАЗОБРАТЬ работа и фоточки\IMG_20221228_154729.jpg"/>
          <p:cNvPicPr>
            <a:picLocks noChangeAspect="1" noChangeArrowheads="1"/>
          </p:cNvPicPr>
          <p:nvPr/>
        </p:nvPicPr>
        <p:blipFill>
          <a:blip r:embed="rId5" cstate="print"/>
          <a:srcRect l="8001" t="16002" r="17324"/>
          <a:stretch>
            <a:fillRect/>
          </a:stretch>
        </p:blipFill>
        <p:spPr bwMode="auto">
          <a:xfrm>
            <a:off x="2987824" y="4149080"/>
            <a:ext cx="1440160" cy="2159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C:\Users\Ирина\Pictures\РАЗОБРАТЬ работа и фоточки\IMG_20221228_154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162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Гость группы </a:t>
            </a:r>
            <a:br>
              <a:rPr lang="ru-RU" dirty="0" smtClean="0"/>
            </a:br>
            <a:r>
              <a:rPr lang="ru-RU" dirty="0" smtClean="0"/>
              <a:t>мед работник                                  почтальон </a:t>
            </a:r>
            <a:endParaRPr lang="ru-RU" dirty="0"/>
          </a:p>
        </p:txBody>
      </p:sp>
      <p:pic>
        <p:nvPicPr>
          <p:cNvPr id="5" name="Рисунок 4" descr="Открыть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20762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ткрыть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088232" cy="1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ткрыть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365104"/>
            <a:ext cx="2016224" cy="1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t="9673"/>
          <a:stretch>
            <a:fillRect/>
          </a:stretch>
        </p:blipFill>
        <p:spPr bwMode="auto">
          <a:xfrm>
            <a:off x="4499992" y="1628800"/>
            <a:ext cx="4473302" cy="403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Интервью «Моя будущая профессия»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для презентации спасибо за внимание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9762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проекта: </a:t>
            </a:r>
            <a:r>
              <a:rPr lang="ru-RU" dirty="0" smtClean="0"/>
              <a:t>расширять и обобщать представление детей о профессиях, орудиях труда, трудовых действиях.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2616"/>
            <a:ext cx="8229600" cy="65127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знание детьми информации о </a:t>
            </a:r>
            <a:r>
              <a:rPr lang="ru-RU" b="1" dirty="0" smtClean="0"/>
              <a:t>профессиях</a:t>
            </a:r>
            <a:r>
              <a:rPr lang="ru-RU" dirty="0" smtClean="0"/>
              <a:t>: врач, повар, библиотекарь, почтальон, прачка/кастелянша, летчик, танкист, сапер, десантник, актер, дирижёр, флорист, ювелир, фотограф, кок, матрос, моряк, штурман, капитан, фермер, ветеринар, садовник, доярка, тракторист, маляр, столяр, сантехник, кровельщик, электрик;</a:t>
            </a:r>
            <a:br>
              <a:rPr lang="ru-RU" dirty="0" smtClean="0"/>
            </a:br>
            <a:r>
              <a:rPr lang="ru-RU" dirty="0" smtClean="0"/>
              <a:t>- понимание значения слова </a:t>
            </a:r>
            <a:r>
              <a:rPr lang="ru-RU" i="1" dirty="0" smtClean="0"/>
              <a:t>«</a:t>
            </a:r>
            <a:r>
              <a:rPr lang="ru-RU" b="1" i="1" dirty="0" smtClean="0"/>
              <a:t>профессии</a:t>
            </a:r>
            <a:r>
              <a:rPr lang="ru-RU" i="1" dirty="0" smtClean="0"/>
              <a:t>»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умение самостоятельно организовывать сюжетно-ролевые игры на основе имеющихся знаний о </a:t>
            </a:r>
            <a:r>
              <a:rPr lang="ru-RU" b="1" dirty="0" smtClean="0"/>
              <a:t>профессиях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3924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Задачи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1. вызвать интерес у детей к предлагаемой деятельности, формировать реалистические представления о труде людей, помочь понять детям о </a:t>
            </a:r>
            <a:r>
              <a:rPr lang="ru-RU" sz="2400" b="1" dirty="0" smtClean="0"/>
              <a:t>важности</a:t>
            </a:r>
            <a:r>
              <a:rPr lang="ru-RU" sz="2400" dirty="0" smtClean="0"/>
              <a:t>, необходимости каждой </a:t>
            </a:r>
            <a:r>
              <a:rPr lang="ru-RU" sz="2400" b="1" dirty="0" smtClean="0"/>
              <a:t>профессии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2. формировать у детей способность самостоятельно мыслить, основываясь на своем жизненном опыте и полученных ранее знаний;</a:t>
            </a:r>
            <a:br>
              <a:rPr lang="ru-RU" sz="2400" dirty="0" smtClean="0"/>
            </a:br>
            <a:r>
              <a:rPr lang="ru-RU" sz="2400" dirty="0" smtClean="0"/>
              <a:t>3. развивать у детей коммуникативные навыки, связную речь, мелкую моторику рук, воображение и память;</a:t>
            </a:r>
            <a:br>
              <a:rPr lang="ru-RU" sz="2400" dirty="0" smtClean="0"/>
            </a:br>
            <a:r>
              <a:rPr lang="ru-RU" sz="2400" dirty="0" smtClean="0"/>
              <a:t>4. развивать образное и пространственное мышление, побуждать детей к творчеству и самостоятельности;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Актуальность</a:t>
            </a:r>
            <a:r>
              <a:rPr lang="ru-RU" sz="2700" dirty="0" smtClean="0"/>
              <a:t>: </a:t>
            </a:r>
            <a:br>
              <a:rPr lang="ru-RU" sz="2700" dirty="0" smtClean="0"/>
            </a:br>
            <a:r>
              <a:rPr lang="ru-RU" sz="2700" dirty="0" smtClean="0"/>
              <a:t>В старшем дошкольном возрасте особое значение для полноценного развития детской личности приобретает приобщение к миру взрослых людей и созданных их трудом предметов. Ознакомление с профессиями родителей обеспечивает дальнейшее вхождение ребенка в современный мир. Приобщение его к ценностям, обеспечивает удовлетворение и развитие познавательных интересов мальчиков и девочек старшего дошкольного возраста. Поэтому у нас и возникла идея создания этого проекта. Углубленное изучение профессий через профессии своих родителей способствует развитию представлений об их значимости, ценностей каждого труда.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Профессии — </a:t>
            </a:r>
            <a:r>
              <a:rPr lang="ru-RU" dirty="0" err="1" smtClean="0">
                <a:hlinkClick r:id="rId2"/>
              </a:rPr>
              <a:t>Яндекс.Диск</a:t>
            </a:r>
            <a:r>
              <a:rPr lang="ru-RU" dirty="0" smtClean="0">
                <a:hlinkClick r:id="rId2"/>
              </a:rPr>
              <a:t> (</a:t>
            </a:r>
            <a:r>
              <a:rPr lang="en-US" dirty="0" smtClean="0">
                <a:hlinkClick r:id="rId2"/>
              </a:rPr>
              <a:t>yandex.ru)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2000250"/>
            <a:ext cx="9067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Рассматривание картинок по теме «Профессии»</a:t>
            </a:r>
            <a:endParaRPr lang="ru-RU" dirty="0"/>
          </a:p>
        </p:txBody>
      </p:sp>
      <p:pic>
        <p:nvPicPr>
          <p:cNvPr id="6146" name="Picture 2" descr="C:\Users\Ирина\Pictures\РАЗОБРАТЬ работа и фоточки\IMG_20221228_165055_edit_61970393836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400599" cy="3898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Ирина\Pictures\РАЗОБРАТЬ работа и фоточки\IMG_20221228_165013_edit_61902228591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182022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Ирина\Pictures\РАЗОБРАТЬ работа и фоточки\IMG_20221228_165024_edit_6193069589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96752"/>
            <a:ext cx="189162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Альбом «Стихи и загадки о профессиях»</a:t>
            </a:r>
            <a:endParaRPr lang="ru-RU" dirty="0"/>
          </a:p>
        </p:txBody>
      </p:sp>
      <p:pic>
        <p:nvPicPr>
          <p:cNvPr id="9218" name="Picture 2" descr="C:\Users\Ирина\Desktop\проект\изображение_viber_2022-11-28_13-00-18-829.jpg"/>
          <p:cNvPicPr>
            <a:picLocks noChangeAspect="1" noChangeArrowheads="1"/>
          </p:cNvPicPr>
          <p:nvPr/>
        </p:nvPicPr>
        <p:blipFill>
          <a:blip r:embed="rId2" cstate="print"/>
          <a:srcRect t="6667" b="10657"/>
          <a:stretch>
            <a:fillRect/>
          </a:stretch>
        </p:blipFill>
        <p:spPr bwMode="auto">
          <a:xfrm>
            <a:off x="2987824" y="1988840"/>
            <a:ext cx="300483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Ирина\Pictures\РАЗОБРАТЬ работа и фоточки\IMG_20221229_160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1782198" cy="237626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Ирина\Pictures\РАЗОБРАТЬ работа и фоточки\IMG_20221229_16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73016"/>
            <a:ext cx="1944216" cy="259228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C:\Users\Ирина\Pictures\РАЗОБРАТЬ работа и фоточки\IMG_20221229_161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717032"/>
            <a:ext cx="1907912" cy="25438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196752"/>
            <a:ext cx="1944216" cy="259228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Раскрашивание раскрасок на тему «Профессии»</a:t>
            </a:r>
            <a:endParaRPr lang="ru-RU" dirty="0"/>
          </a:p>
        </p:txBody>
      </p:sp>
      <p:pic>
        <p:nvPicPr>
          <p:cNvPr id="4098" name="Picture 2" descr="C:\Users\Ирина\Pictures\РАЗОБРАТЬ работа и фоточки\IMG_20221228_154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268760"/>
            <a:ext cx="6240693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Ирина\Pictures\РАЗОБРАТЬ работа и фоточки\IMG_20221228_160502.jpg"/>
          <p:cNvPicPr>
            <a:picLocks noChangeAspect="1" noChangeArrowheads="1"/>
          </p:cNvPicPr>
          <p:nvPr/>
        </p:nvPicPr>
        <p:blipFill>
          <a:blip r:embed="rId3" cstate="print"/>
          <a:srcRect t="18002" b="25992"/>
          <a:stretch>
            <a:fillRect/>
          </a:stretch>
        </p:blipFill>
        <p:spPr bwMode="auto">
          <a:xfrm>
            <a:off x="6156176" y="2708920"/>
            <a:ext cx="2892858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209</TotalTime>
  <Words>90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Проект в старшей группе  «Все профессии нужны, все профессии важны!»   Разработал воспитатель старшей группы №6  Белашова И.В.</vt:lpstr>
      <vt:lpstr>Цель проекта: расширять и обобщать представление детей о профессиях, орудиях труда, трудовых действиях.  </vt:lpstr>
      <vt:lpstr>Ожидаемые результаты реализации проекта: - знание детьми информации о профессиях: врач, повар, библиотекарь, почтальон, прачка/кастелянша, летчик, танкист, сапер, десантник, актер, дирижёр, флорист, ювелир, фотограф, кок, матрос, моряк, штурман, капитан, фермер, ветеринар, садовник, доярка, тракторист, маляр, столяр, сантехник, кровельщик, электрик; - понимание значения слова «профессии»; - умение самостоятельно организовывать сюжетно-ролевые игры на основе имеющихся знаний о профессиях. </vt:lpstr>
      <vt:lpstr>Задачи: 1. вызвать интерес у детей к предлагаемой деятельности, формировать реалистические представления о труде людей, помочь понять детям о важности, необходимости каждой профессии; 2. формировать у детей способность самостоятельно мыслить, основываясь на своем жизненном опыте и полученных ранее знаний; 3. развивать у детей коммуникативные навыки, связную речь, мелкую моторику рук, воображение и память; 4. развивать образное и пространственное мышление, побуждать детей к творчеству и самостоятельности;</vt:lpstr>
      <vt:lpstr>Актуальность:  В старшем дошкольном возрасте особое значение для полноценного развития детской личности приобретает приобщение к миру взрослых людей и созданных их трудом предметов. Ознакомление с профессиями родителей обеспечивает дальнейшее вхождение ребенка в современный мир. Приобщение его к ценностям, обеспечивает удовлетворение и развитие познавательных интересов мальчиков и девочек старшего дошкольного возраста. Поэтому у нас и возникла идея создания этого проекта. Углубленное изучение профессий через профессии своих родителей способствует развитию представлений об их значимости, ценностей каждого труда. </vt:lpstr>
      <vt:lpstr>Профессии — Яндекс.Диск (yandex.ru) </vt:lpstr>
      <vt:lpstr>Рассматривание картинок по теме «Профессии»</vt:lpstr>
      <vt:lpstr>Альбом «Стихи и загадки о профессиях»</vt:lpstr>
      <vt:lpstr>Раскрашивание раскрасок на тему «Профессии»</vt:lpstr>
      <vt:lpstr>Игры</vt:lpstr>
      <vt:lpstr>Готовим сами! </vt:lpstr>
      <vt:lpstr>Готовим сами! </vt:lpstr>
      <vt:lpstr>Готовим сами! </vt:lpstr>
      <vt:lpstr>Готовим сами! </vt:lpstr>
      <vt:lpstr>Фотовыставка «Кем я хочу быть»</vt:lpstr>
      <vt:lpstr>Гость группы  мед работник                                  почтальон </vt:lpstr>
      <vt:lpstr>Интервью «Моя будущая профессия»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старшей группе  «Все профессии нужны, все профессии важны!»   Разработал воспитатель старшей группы №6  Белашова И.В.</dc:title>
  <dc:creator>Ирина</dc:creator>
  <cp:lastModifiedBy>Ирина</cp:lastModifiedBy>
  <cp:revision>58</cp:revision>
  <dcterms:created xsi:type="dcterms:W3CDTF">2022-11-28T06:38:28Z</dcterms:created>
  <dcterms:modified xsi:type="dcterms:W3CDTF">2023-01-18T14:18:39Z</dcterms:modified>
</cp:coreProperties>
</file>