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84" r:id="rId3"/>
    <p:sldId id="283" r:id="rId4"/>
    <p:sldId id="273" r:id="rId5"/>
    <p:sldId id="259" r:id="rId6"/>
    <p:sldId id="285" r:id="rId7"/>
    <p:sldId id="277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9E0FF"/>
    <a:srgbClr val="00CC00"/>
    <a:srgbClr val="FF33CC"/>
    <a:srgbClr val="FF9900"/>
    <a:srgbClr val="0000CC"/>
    <a:srgbClr val="0033CC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054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14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F3339-BE33-40D3-B807-F33C737CE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F3C0-A395-40AD-80AD-D4295DE4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BFA2-5C4A-4E54-B158-7BF06467E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457B-12A8-48F0-AF8F-E114A1EAA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FD884-893F-4A67-9448-1641C4E2C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6F5C-900E-46EB-AB8C-14912505C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B5FC-856B-42FF-BFFA-E9192B72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0017-64A4-4EFF-AB0A-B4012E97A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B30C-B490-469A-B603-707B2A549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3F5F-9E8E-4ACD-9AFE-EFB2DBF22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A71A-8935-422B-9D76-63955E631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76C6-132B-44BB-AD1B-CC5E461D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EC07-72AC-44AC-9339-753AE6BA5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3A5B14-FCE1-4284-9106-DCBDCECE3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Natalya\Desktop\Детский сад\фото\презентация буратино\im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Профессия инкассатор -  очень серьезная. Ему нужно не только взять деньги из банка, но и доставить их по документам туда, где они нужны. Это ценный груз должен быть в целости и сохранности. Обычно вместе с инкассатором  на специально инкассаторской машине ездят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водитель,охранник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Им запрещено делать остановки во время перевозки денег, нельзя общаться с посторонними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людьми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нельзя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отклоняться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маршрута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Инкассатор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перевозит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не 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деньги , но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документы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банковские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карты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наполняет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банкоматы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деньгами.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Natalya\Desktop\Детский сад\фото\презентация буратино\1035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33245"/>
            <a:ext cx="6228184" cy="5224755"/>
          </a:xfrm>
          <a:prstGeom prst="rect">
            <a:avLst/>
          </a:prstGeom>
          <a:noFill/>
        </p:spPr>
      </p:pic>
    </p:spTree>
  </p:cSld>
  <p:clrMapOvr>
    <a:masterClrMapping/>
  </p:clrMapOvr>
  <p:transition advTm="19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ниг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369888"/>
            <a:ext cx="8721725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6016" y="2204864"/>
            <a:ext cx="39604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Constantia" pitchFamily="18" charset="0"/>
              </a:rPr>
              <a:t>  Спасибо,  </a:t>
            </a:r>
          </a:p>
          <a:p>
            <a:r>
              <a:rPr lang="ru-RU" sz="50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5000" dirty="0" smtClean="0">
                <a:solidFill>
                  <a:srgbClr val="FF0000"/>
                </a:solidFill>
                <a:latin typeface="Constantia" pitchFamily="18" charset="0"/>
              </a:rPr>
              <a:t>   друзья!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7" descr="7159fae739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327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ниг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369888"/>
            <a:ext cx="8721725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88024" y="1124744"/>
            <a:ext cx="39604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/>
              <a:t>В кошелек мы их кладем –</a:t>
            </a:r>
          </a:p>
          <a:p>
            <a:r>
              <a:rPr lang="ru-RU" sz="3200" dirty="0" smtClean="0"/>
              <a:t>С ними на базар </a:t>
            </a:r>
            <a:r>
              <a:rPr lang="ru-RU" sz="3200" dirty="0" smtClean="0"/>
              <a:t>идем… (деньги)</a:t>
            </a:r>
          </a:p>
          <a:p>
            <a:r>
              <a:rPr lang="ru-RU" sz="3200" dirty="0" smtClean="0"/>
              <a:t>********************* </a:t>
            </a:r>
            <a:r>
              <a:rPr lang="ru-RU" sz="3200" dirty="0" smtClean="0"/>
              <a:t>На них я куртку папе Карло куплю,</a:t>
            </a:r>
          </a:p>
          <a:p>
            <a:r>
              <a:rPr lang="en-US" sz="3200" dirty="0" err="1" smtClean="0"/>
              <a:t>Поэтому</a:t>
            </a:r>
            <a:r>
              <a:rPr lang="en-US" sz="3200" dirty="0" smtClean="0"/>
              <a:t> </a:t>
            </a:r>
            <a:r>
              <a:rPr lang="en-US" sz="3200" dirty="0" err="1" smtClean="0"/>
              <a:t>их</a:t>
            </a:r>
            <a:r>
              <a:rPr lang="en-US" sz="3200" dirty="0" smtClean="0"/>
              <a:t> </a:t>
            </a:r>
            <a:r>
              <a:rPr lang="en-US" sz="3200" dirty="0" err="1" smtClean="0"/>
              <a:t>каждый</a:t>
            </a:r>
            <a:r>
              <a:rPr lang="en-US" sz="3200" dirty="0" smtClean="0"/>
              <a:t> </a:t>
            </a:r>
            <a:r>
              <a:rPr lang="en-US" sz="3200" dirty="0" err="1" smtClean="0"/>
              <a:t>день</a:t>
            </a:r>
            <a:r>
              <a:rPr lang="ru-RU" sz="3200" dirty="0" smtClean="0"/>
              <a:t> </a:t>
            </a:r>
            <a:r>
              <a:rPr lang="en-US" sz="3200" dirty="0" err="1" smtClean="0"/>
              <a:t>коплю</a:t>
            </a:r>
            <a:r>
              <a:rPr lang="ru-RU" sz="3200" dirty="0" smtClean="0"/>
              <a:t>. (деньги)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7" descr="7159fae739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327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atalya\Desktop\Детский сад\фото\презентация буратино\Буратино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96698" cy="6624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7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Natalya\Desktop\Детский сад\фото\презентация буратино\5-5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5032" cy="3671274"/>
          </a:xfrm>
          <a:prstGeom prst="rect">
            <a:avLst/>
          </a:prstGeom>
          <a:noFill/>
        </p:spPr>
      </p:pic>
      <p:pic>
        <p:nvPicPr>
          <p:cNvPr id="19458" name="Picture 2" descr="C:\Users\Natalya\Desktop\Детский сад\фото\презентация буратино\dengi-rubli-bankn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9368"/>
            <a:ext cx="5256584" cy="3198632"/>
          </a:xfrm>
          <a:prstGeom prst="rect">
            <a:avLst/>
          </a:prstGeom>
          <a:noFill/>
        </p:spPr>
      </p:pic>
      <p:pic>
        <p:nvPicPr>
          <p:cNvPr id="19459" name="Picture 3" descr="C:\Users\Natalya\Desktop\Детский сад\фото\презентация буратино\s120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8512" y="0"/>
            <a:ext cx="5035488" cy="3356992"/>
          </a:xfrm>
          <a:prstGeom prst="rect">
            <a:avLst/>
          </a:prstGeom>
          <a:noFill/>
        </p:spPr>
      </p:pic>
      <p:pic>
        <p:nvPicPr>
          <p:cNvPr id="19460" name="Picture 4" descr="C:\Users\Natalya\Desktop\Детский сад\фото\презентация буратино\id3o96zxg02a-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9985" y="3472681"/>
            <a:ext cx="5074015" cy="3385319"/>
          </a:xfrm>
          <a:prstGeom prst="rect">
            <a:avLst/>
          </a:prstGeom>
          <a:noFill/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Natalya\Desktop\Детский сад\фото\презентация буратино\D6bYc93W0AA-7J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293" y="260648"/>
            <a:ext cx="9351293" cy="6237312"/>
          </a:xfrm>
          <a:prstGeom prst="rect">
            <a:avLst/>
          </a:prstGeom>
          <a:noFill/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Natalya\Desktop\Детский сад\фото\презентация буратино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68760"/>
            <a:ext cx="9190839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Консультант – это специалист, который с самого начала все разъяснит грамотным и понятным языком. Например, как обращаться с банкоматом. Он является большим помощником для клиентов банка.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консультанта не напрасен, и потому их работа очень нравится людям.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Natalya\Desktop\Детский сад\фото\презентация буратино\dsc0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58851" cy="5373216"/>
          </a:xfrm>
          <a:prstGeom prst="rect">
            <a:avLst/>
          </a:prstGeom>
          <a:noFill/>
        </p:spPr>
      </p:pic>
    </p:spTree>
  </p:cSld>
  <p:clrMapOvr>
    <a:masterClrMapping/>
  </p:clrMapOvr>
  <p:transition advTm="19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менеджер. От их хорошей работы зависит выдача кредитов для людей на удобных условиях для них.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Natalya\Desktop\Детский сад\фото\презентация буратино\fSdetSMdd9fXz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11264" cy="5295982"/>
          </a:xfrm>
          <a:prstGeom prst="rect">
            <a:avLst/>
          </a:prstGeom>
          <a:noFill/>
        </p:spPr>
      </p:pic>
    </p:spTree>
  </p:cSld>
  <p:clrMapOvr>
    <a:masterClrMapping/>
  </p:clrMapOvr>
  <p:transition advTm="19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Кассир.  От того, как общается кассир с клиентами (людьми) от быстроты его обслуживания зависит очень многое. Кассир принимает и выдает деньги клиенту, работает с пластиковыми картами, определяет настоящие или поддельные деньги, передает деньги инкассатору.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Natalya\Desktop\Детский сад\фото\презентация буратино\DkpchTQXsAAZvS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9391"/>
            <a:ext cx="8127914" cy="5418609"/>
          </a:xfrm>
          <a:prstGeom prst="rect">
            <a:avLst/>
          </a:prstGeom>
          <a:noFill/>
        </p:spPr>
      </p:pic>
    </p:spTree>
  </p:cSld>
  <p:clrMapOvr>
    <a:masterClrMapping/>
  </p:clrMapOvr>
  <p:transition advTm="193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internat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Толстой</dc:title>
  <dc:creator>Новожилова</dc:creator>
  <cp:lastModifiedBy>Natalya</cp:lastModifiedBy>
  <cp:revision>32</cp:revision>
  <dcterms:created xsi:type="dcterms:W3CDTF">2008-02-12T09:31:29Z</dcterms:created>
  <dcterms:modified xsi:type="dcterms:W3CDTF">2019-12-03T18:32:08Z</dcterms:modified>
</cp:coreProperties>
</file>